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sldIdLst>
    <p:sldId id="278" r:id="rId5"/>
    <p:sldId id="279" r:id="rId6"/>
    <p:sldId id="280" r:id="rId7"/>
    <p:sldId id="281" r:id="rId8"/>
    <p:sldId id="284" r:id="rId9"/>
    <p:sldId id="282" r:id="rId10"/>
    <p:sldId id="285" r:id="rId11"/>
    <p:sldId id="287" r:id="rId12"/>
    <p:sldId id="288" r:id="rId13"/>
    <p:sldId id="289" r:id="rId14"/>
    <p:sldId id="290" r:id="rId15"/>
    <p:sldId id="291" r:id="rId16"/>
    <p:sldId id="292"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09" autoAdjust="0"/>
  </p:normalViewPr>
  <p:slideViewPr>
    <p:cSldViewPr snapToGrid="0" snapToObjects="1">
      <p:cViewPr varScale="1">
        <p:scale>
          <a:sx n="97" d="100"/>
          <a:sy n="97" d="100"/>
        </p:scale>
        <p:origin x="579" y="4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{B585B17B-DD55-4587-9945-101433CAE6EB}tf78438558_win32</Template>
  <TotalTime>0</TotalTime>
  <Words>427</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Jeremy Beard</dc:creator>
  <cp:lastModifiedBy>Jeremy Beard</cp:lastModifiedBy>
  <cp:revision>1</cp:revision>
  <dcterms:created xsi:type="dcterms:W3CDTF">2023-12-03T17:46:03Z</dcterms:created>
  <dcterms:modified xsi:type="dcterms:W3CDTF">2023-12-03T17:46:42Z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